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2"/>
  </p:notesMasterIdLst>
  <p:handoutMasterIdLst>
    <p:handoutMasterId r:id="rId53"/>
  </p:handout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320" r:id="rId41"/>
    <p:sldId id="321" r:id="rId42"/>
    <p:sldId id="294" r:id="rId43"/>
    <p:sldId id="296" r:id="rId44"/>
    <p:sldId id="325" r:id="rId45"/>
    <p:sldId id="298" r:id="rId46"/>
    <p:sldId id="302" r:id="rId47"/>
    <p:sldId id="300" r:id="rId48"/>
    <p:sldId id="324" r:id="rId49"/>
    <p:sldId id="265" r:id="rId50"/>
    <p:sldId id="323" r:id="rId51"/>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24"/>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393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72498AE-4F83-4158-8149-A29F7208631C}" type="datetimeFigureOut">
              <a:rPr lang="en-US" smtClean="0"/>
              <a:t>12/18/2014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846FFE1-D65F-43E1-A1CD-B02ADF0317A5}" type="slidenum">
              <a:rPr lang="en-US" smtClean="0"/>
              <a:t>‹#›</a:t>
            </a:fld>
            <a:endParaRPr lang="en-US"/>
          </a:p>
        </p:txBody>
      </p:sp>
    </p:spTree>
    <p:extLst>
      <p:ext uri="{BB962C8B-B14F-4D97-AF65-F5344CB8AC3E}">
        <p14:creationId xmlns:p14="http://schemas.microsoft.com/office/powerpoint/2010/main" val="230506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not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a:t>
            </a:r>
            <a:r>
              <a:rPr lang="en-US" dirty="0" smtClean="0"/>
              <a:t>FLOPS </a:t>
            </a:r>
            <a:r>
              <a:rPr lang="en-US" dirty="0" smtClean="0"/>
              <a:t>=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a:t>
            </a:r>
            <a:r>
              <a:rPr lang="en-US" sz="2000" dirty="0" smtClean="0"/>
              <a:t>    </a:t>
            </a:r>
            <a:r>
              <a:rPr lang="en-US" sz="2000" dirty="0" smtClean="0">
                <a:solidFill>
                  <a:schemeClr val="bg2"/>
                </a:solidFill>
              </a:rPr>
              <a:t>..</a:t>
            </a:r>
            <a:r>
              <a:rPr lang="en-US" sz="2000" dirty="0" smtClean="0"/>
              <a:t>different </a:t>
            </a:r>
            <a:r>
              <a:rPr lang="en-US" sz="2000" dirty="0" smtClean="0"/>
              <a:t>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a:xfrm>
            <a:off x="2178657" y="3108960"/>
            <a:ext cx="4754880" cy="3593592"/>
          </a:xfrm>
        </p:spPr>
        <p:txBody>
          <a:bodyPr>
            <a:normAutofit/>
          </a:bodyPr>
          <a:lstStyle/>
          <a:p>
            <a:pPr lvl="1">
              <a:buFont typeface="Arial" panose="020B0604020202020204" pitchFamily="34" charset="0"/>
              <a:buChar char="•"/>
            </a:pPr>
            <a:r>
              <a:rPr lang="fr-FR" sz="2000" dirty="0" smtClean="0"/>
              <a:t>Abstract concept</a:t>
            </a:r>
          </a:p>
          <a:p>
            <a:pPr lvl="1">
              <a:buFont typeface="Arial" panose="020B0604020202020204" pitchFamily="34" charset="0"/>
              <a:buChar char="•"/>
            </a:pPr>
            <a:endParaRPr lang="fr-FR" sz="2000" dirty="0"/>
          </a:p>
          <a:p>
            <a:pPr lvl="1">
              <a:buFont typeface="Arial" panose="020B0604020202020204" pitchFamily="34" charset="0"/>
              <a:buChar char="•"/>
            </a:pPr>
            <a:r>
              <a:rPr lang="en-US" sz="2000" dirty="0"/>
              <a:t>Actors are </a:t>
            </a:r>
            <a:r>
              <a:rPr lang="en-US" sz="2000" dirty="0" smtClean="0"/>
              <a:t>like working </a:t>
            </a:r>
            <a:r>
              <a:rPr lang="en-US" sz="2000" dirty="0"/>
              <a:t>people who </a:t>
            </a:r>
            <a:r>
              <a:rPr lang="en-US" sz="2000" dirty="0" smtClean="0"/>
              <a:t>do </a:t>
            </a:r>
            <a:r>
              <a:rPr lang="en-US" sz="2000" dirty="0"/>
              <a:t>not speak with each others except by email.</a:t>
            </a:r>
            <a:endParaRPr lang="fr-FR" sz="2000" dirty="0"/>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a:xfrm>
            <a:off x="6989728" y="3108960"/>
            <a:ext cx="4754880" cy="2671638"/>
          </a:xfrm>
        </p:spPr>
        <p:txBody>
          <a:bodyPr>
            <a:normAutofit/>
          </a:bodyPr>
          <a:lstStyle/>
          <a:p>
            <a:pPr lvl="1">
              <a:buFont typeface="Arial" panose="020B0604020202020204" pitchFamily="34" charset="0"/>
              <a:buChar char="•"/>
            </a:pPr>
            <a:r>
              <a:rPr lang="fr-FR" sz="2000" dirty="0" smtClean="0"/>
              <a:t>Cluster </a:t>
            </a:r>
            <a:r>
              <a:rPr lang="fr-FR" sz="2000" dirty="0"/>
              <a:t>-&gt;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40</a:t>
            </a:fld>
            <a:endParaRPr lang="fr-FR"/>
          </a:p>
        </p:txBody>
      </p:sp>
      <p:pic>
        <p:nvPicPr>
          <p:cNvPr id="1026" name="Picture 2" descr="https://fbcdn-sphotos-g-a.akamaihd.net/hphotos-ak-xfa1/v/t1.0-9/10384762_834415513259752_6334271787107118512_n.jpg?oh=4dc48105046092bb155de818ee942927&amp;oe=5546D59D&amp;__gda__=1426050475_c73431472cd6e27d07864fc49b91b7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6" y="3108960"/>
            <a:ext cx="1897820" cy="28581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6693" y="2647295"/>
            <a:ext cx="3371353"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smtClean="0"/>
              <a:t>Actor </a:t>
            </a:r>
            <a:r>
              <a:rPr lang="fr-FR" sz="2400" dirty="0"/>
              <a:t>model </a:t>
            </a:r>
            <a:r>
              <a:rPr lang="fr-FR" sz="2400" dirty="0" smtClean="0"/>
              <a:t>:</a:t>
            </a:r>
            <a:endParaRPr lang="fr-FR" sz="2400" dirty="0"/>
          </a:p>
        </p:txBody>
      </p:sp>
      <p:sp>
        <p:nvSpPr>
          <p:cNvPr id="8" name="TextBox 7"/>
          <p:cNvSpPr txBox="1"/>
          <p:nvPr/>
        </p:nvSpPr>
        <p:spPr>
          <a:xfrm>
            <a:off x="6846072" y="2647294"/>
            <a:ext cx="4182386"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err="1"/>
              <a:t>Dedicated</a:t>
            </a:r>
            <a:r>
              <a:rPr lang="fr-FR" sz="2400" dirty="0"/>
              <a:t> </a:t>
            </a:r>
            <a:r>
              <a:rPr lang="fr-FR" sz="2400" dirty="0" err="1"/>
              <a:t>programming</a:t>
            </a:r>
            <a:r>
              <a:rPr lang="fr-FR" sz="2400" dirty="0"/>
              <a:t> </a:t>
            </a:r>
            <a:r>
              <a:rPr lang="fr-FR" sz="2400" dirty="0" smtClean="0"/>
              <a:t>:</a:t>
            </a:r>
            <a:endParaRPr lang="fr-FR" sz="2400" dirty="0"/>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38423" y="2417195"/>
            <a:ext cx="3845341" cy="1192697"/>
          </a:xfrm>
        </p:spPr>
        <p:txBody>
          <a:bodyPr>
            <a:normAutofit/>
          </a:bodyPr>
          <a:lstStyle/>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45720" indent="0">
              <a:buNone/>
            </a:pPr>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47</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830034" y="3522431"/>
            <a:ext cx="3853730" cy="2282021"/>
          </a:xfrm>
        </p:spPr>
        <p:txBody>
          <a:bodyPr>
            <a:normAutofit/>
          </a:bodyPr>
          <a:lstStyle/>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48</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Content Placeholder 2"/>
          <p:cNvSpPr txBox="1">
            <a:spLocks/>
          </p:cNvSpPr>
          <p:nvPr/>
        </p:nvSpPr>
        <p:spPr>
          <a:xfrm>
            <a:off x="838423" y="2417195"/>
            <a:ext cx="3845341" cy="1192697"/>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mtClean="0">
                <a:latin typeface="Calibri" charset="0"/>
              </a:rPr>
              <a:t>Regular meetings </a:t>
            </a:r>
          </a:p>
          <a:p>
            <a:r>
              <a:rPr lang="en-US" smtClean="0">
                <a:latin typeface="Calibri" charset="0"/>
              </a:rPr>
              <a:t>"To Do" list </a:t>
            </a:r>
          </a:p>
          <a:p>
            <a:r>
              <a:rPr lang="en-US" smtClean="0">
                <a:latin typeface="Calibri" charset="0"/>
              </a:rPr>
              <a:t>Estimation of time and resources </a:t>
            </a:r>
          </a:p>
          <a:p>
            <a:pPr marL="45720" indent="0">
              <a:buFont typeface="Wingdings" charset="2"/>
              <a:buNone/>
            </a:pPr>
            <a:endParaRPr lang="en-US" dirty="0"/>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50</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785652"/>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smtClean="0"/>
              <a:t>parallelization</a:t>
            </a:r>
            <a:endParaRPr lang="fr-FR" sz="2400" dirty="0"/>
          </a:p>
          <a:p>
            <a:pPr marL="800100" lvl="1" indent="-342900">
              <a:buClr>
                <a:srgbClr val="FF3300"/>
              </a:buClr>
              <a:buFont typeface="Arial" panose="020B0604020202020204" pitchFamily="34" charset="0"/>
              <a:buChar char="•"/>
            </a:pPr>
            <a:r>
              <a:rPr lang="en-US" sz="2400" dirty="0" smtClean="0">
                <a:solidFill>
                  <a:srgbClr val="000000"/>
                </a:solidFill>
              </a:rPr>
              <a:t>GPU </a:t>
            </a:r>
            <a:r>
              <a:rPr lang="fr-FR" sz="2400" dirty="0" err="1">
                <a:solidFill>
                  <a:srgbClr val="000000"/>
                </a:solidFill>
              </a:rPr>
              <a:t>parallelization</a:t>
            </a:r>
            <a:endParaRPr lang="fr-FR" sz="2400" dirty="0">
              <a:solidFill>
                <a:srgbClr val="000000"/>
              </a:solidFill>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rPr>
              <a:t>Develop</a:t>
            </a:r>
            <a:r>
              <a:rPr lang="fr-FR" sz="2400" dirty="0" smtClean="0">
                <a:solidFill>
                  <a:srgbClr val="000000"/>
                </a:solidFill>
              </a:rPr>
              <a:t> </a:t>
            </a:r>
            <a:r>
              <a:rPr lang="en-US" sz="2400" dirty="0">
                <a:solidFill>
                  <a:srgbClr val="000000"/>
                </a:solidFill>
              </a:rPr>
              <a:t>the solution </a:t>
            </a:r>
            <a:r>
              <a:rPr lang="en-US" sz="2400" dirty="0" smtClean="0">
                <a:solidFill>
                  <a:srgbClr val="000000"/>
                </a:solidFill>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Computers </a:t>
            </a:r>
            <a:r>
              <a:rPr lang="fr-FR" sz="2400" dirty="0">
                <a:solidFill>
                  <a:srgbClr val="000000"/>
                </a:solidFill>
              </a:rPr>
              <a:t>of </a:t>
            </a:r>
            <a:r>
              <a:rPr lang="en-US" sz="2400" dirty="0">
                <a:solidFill>
                  <a:srgbClr val="000000"/>
                </a:solidFill>
              </a:rPr>
              <a:t>our </a:t>
            </a:r>
            <a:r>
              <a:rPr lang="en-US" sz="2400" dirty="0" smtClean="0">
                <a:solidFill>
                  <a:srgbClr val="000000"/>
                </a:solidFill>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rPr>
              <a:t>G</a:t>
            </a:r>
            <a:r>
              <a:rPr lang="en-US" sz="2400" dirty="0" smtClean="0">
                <a:solidFill>
                  <a:srgbClr val="000000"/>
                </a:solidFill>
              </a:rPr>
              <a:t>rid'5000</a:t>
            </a:r>
            <a:r>
              <a:rPr lang="fr-FR" sz="2400" dirty="0">
                <a:solidFill>
                  <a:srgbClr val="000000"/>
                </a:solidFill>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198</TotalTime>
  <Words>1473</Words>
  <Application>Microsoft Office PowerPoint</Application>
  <PresentationFormat>Custom</PresentationFormat>
  <Paragraphs>469</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97</cp:revision>
  <cp:lastPrinted>2014-12-18T15:59:11Z</cp:lastPrinted>
  <dcterms:created xsi:type="dcterms:W3CDTF">2013-08-01T12:25:05Z</dcterms:created>
  <dcterms:modified xsi:type="dcterms:W3CDTF">2014-12-18T18:38:40Z</dcterms:modified>
</cp:coreProperties>
</file>